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60.xml" ContentType="application/vnd.openxmlformats-officedocument.presentationml.slide+xml"/>
  <Override PartName="/ppt/slides/slide80.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7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1"/>
  </p:notesMasterIdLst>
  <p:sldIdLst>
    <p:sldId id="267" r:id="rId2"/>
    <p:sldId id="268" r:id="rId3"/>
    <p:sldId id="269" r:id="rId4"/>
    <p:sldId id="270" r:id="rId5"/>
    <p:sldId id="271" r:id="rId6"/>
    <p:sldId id="272" r:id="rId7"/>
    <p:sldId id="273" r:id="rId8"/>
    <p:sldId id="274" r:id="rId9"/>
    <p:sldId id="275" r:id="rId10"/>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67"/>
          </p14:sldIdLst>
        </p14:section>
        <p14:section name="Opportunity" id="{34C61D3D-3DDA-8544-919D-38908B71CF6E}">
          <p14:sldIdLst>
            <p14:sldId id="268"/>
            <p14:sldId id="269"/>
          </p14:sldIdLst>
        </p14:section>
        <p14:section name="Market" id="{DBB0F080-D76F-2449-A8A8-97428CE5CDE4}">
          <p14:sldIdLst>
            <p14:sldId id="270"/>
            <p14:sldId id="271"/>
          </p14:sldIdLst>
        </p14:section>
        <p14:section name="Solution" id="{D01103C6-D9B4-874A-903D-1D54C47D2E73}">
          <p14:sldIdLst>
            <p14:sldId id="272"/>
            <p14:sldId id="273"/>
          </p14:sldIdLst>
        </p14:section>
        <p14:section name="Business Model" id="{17ED8106-7472-CA40-A9D6-5927206203E6}">
          <p14:sldIdLst>
            <p14:sldId id="274"/>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20F875-06B7-9942-BB3F-E42935B55AD6}" v="51" dt="2023-10-03T07:12:44.8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96"/>
    <p:restoredTop sz="96860"/>
  </p:normalViewPr>
  <p:slideViewPr>
    <p:cSldViewPr snapToGrid="0" snapToObjects="1">
      <p:cViewPr varScale="1">
        <p:scale>
          <a:sx n="109" d="100"/>
          <a:sy n="109" d="100"/>
        </p:scale>
        <p:origin x="324"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20/04/2024</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5</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7</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20/04/2024</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20/04/2024</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20/04/2024</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20/04/2024</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20/04/2024</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20/04/2024</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10/3/2023</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20/04/2024</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10/3/2023</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20/04/2024</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10/3/2023</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20/04/2024</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10/3/2023</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20/04/2024</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10/3/2023</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20/04/2024</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10/3/2023</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20/04/2024</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21.png"/><Relationship Id="rId12" Type="http://schemas.openxmlformats.org/officeDocument/2006/relationships/slide" Target="slide20.xml"/><Relationship Id="rId2" Type="http://schemas.openxmlformats.org/officeDocument/2006/relationships/notesSlide" Target="../notesSlides/notesSlide1.xml"/><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slide" Target="slide60.xml"/><Relationship Id="rId11" Type="http://schemas.openxmlformats.org/officeDocument/2006/relationships/image" Target="../media/image4.png"/><Relationship Id="rId15" Type="http://schemas.openxmlformats.org/officeDocument/2006/relationships/slide" Target="slide40.xml"/><Relationship Id="rId10"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slide" Target="slide80.xml"/><Relationship Id="rId1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0.png"/><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0.png"/><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0.png"/><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3.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0.png"/><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7727F2-87E1-463E-39C5-FA3186ACB2C6}"/>
              </a:ext>
            </a:extLst>
          </p:cNvPr>
          <p:cNvPicPr>
            <a:picLocks noChangeAspect="1"/>
          </p:cNvPicPr>
          <p:nvPr/>
        </p:nvPicPr>
        <p:blipFill>
          <a:blip r:embed="rId3"/>
          <a:stretch>
            <a:fillRect/>
          </a:stretch>
        </p:blipFill>
        <p:spPr>
          <a:xfrm>
            <a:off x="1" y="0"/>
            <a:ext cx="12191999" cy="6858000"/>
          </a:xfrm>
          <a:prstGeom prst="rect">
            <a:avLst/>
          </a:prstGeom>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3502184" y="385357"/>
            <a:ext cx="5187639" cy="923330"/>
          </a:xfrm>
          <a:prstGeom prst="rect">
            <a:avLst/>
          </a:prstGeom>
        </p:spPr>
        <p:txBody>
          <a:bodyPr wrap="none">
            <a:spAutoFit/>
          </a:bodyPr>
          <a:lstStyle/>
          <a:p>
            <a:pPr algn="ctr"/>
            <a:r>
              <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SLIDE ZOOM</a:t>
            </a:r>
          </a:p>
        </p:txBody>
      </p:sp>
      <p:sp>
        <p:nvSpPr>
          <p:cNvPr id="25" name="Rectangle 24">
            <a:extLst>
              <a:ext uri="{FF2B5EF4-FFF2-40B4-BE49-F238E27FC236}">
                <a16:creationId xmlns:a16="http://schemas.microsoft.com/office/drawing/2014/main" id="{7D1D4DDA-3BA2-7F47-974A-FC6F909C89E4}"/>
              </a:ext>
            </a:extLst>
          </p:cNvPr>
          <p:cNvSpPr/>
          <p:nvPr/>
        </p:nvSpPr>
        <p:spPr>
          <a:xfrm>
            <a:off x="3966256" y="1179600"/>
            <a:ext cx="4259499" cy="400110"/>
          </a:xfrm>
          <a:prstGeom prst="rect">
            <a:avLst/>
          </a:prstGeom>
        </p:spPr>
        <p:txBody>
          <a:bodyPr wrap="none">
            <a:spAutoFit/>
          </a:bodyPr>
          <a:lstStyle/>
          <a:p>
            <a:pPr algn="ctr"/>
            <a:r>
              <a:rPr lang="en-LT" sz="2000" spc="300">
                <a:solidFill>
                  <a:schemeClr val="bg1"/>
                </a:solidFill>
                <a:effectLst>
                  <a:outerShdw blurRad="292100" sx="102000" sy="102000" algn="ctr" rotWithShape="0">
                    <a:prstClr val="black">
                      <a:alpha val="52000"/>
                    </a:prstClr>
                  </a:outerShdw>
                </a:effectLst>
                <a:latin typeface="Montserrat" panose="00000500000000000000" pitchFamily="2" charset="0"/>
              </a:rPr>
              <a:t>POWERPOINT TEMPLATE</a:t>
            </a: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658829979"/>
                  </p:ext>
                </p:extLst>
              </p:nvPr>
            </p:nvGraphicFramePr>
            <p:xfrm>
              <a:off x="5502487" y="3994189"/>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4"/>
                        <a:stretch>
                          <a:fillRect/>
                        </a:stretch>
                      </p166:blipFill>
                      <p166:spPr xmlns:p166="http://schemas.microsoft.com/office/powerpoint/2016/6/main">
                        <a:xfrm>
                          <a:off x="0" y="0"/>
                          <a:ext cx="3588214" cy="2018370"/>
                        </a:xfrm>
                        <a:prstGeom prst="rect">
                          <a:avLst/>
                        </a:prstGeom>
                      </p166:spPr>
                    </psez:zmPr>
                  </psez:sectionZmObj>
                </psez:sectionZm>
              </a:graphicData>
            </a:graphic>
          </p:graphicFrame>
        </mc:Choice>
        <mc:Fallback xmlns="">
          <p:pic>
            <p:nvPicPr>
              <p:cNvPr id="12" name="Section Zoom 11">
                <a:hlinkClick r:id="rId6"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7"/>
              <a:stretch>
                <a:fillRect/>
              </a:stretch>
            </p:blipFill>
            <p:spPr>
              <a:xfrm>
                <a:off x="5502487" y="3994189"/>
                <a:ext cx="3588214" cy="201837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3167548007"/>
                  </p:ext>
                </p:extLst>
              </p:nvPr>
            </p:nvGraphicFramePr>
            <p:xfrm>
              <a:off x="8145678" y="1644179"/>
              <a:ext cx="4222592" cy="2375208"/>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8"/>
                        <a:stretch>
                          <a:fillRect/>
                        </a:stretch>
                      </p166:blipFill>
                      <p166:spPr xmlns:p166="http://schemas.microsoft.com/office/powerpoint/2016/6/main">
                        <a:xfrm>
                          <a:off x="0" y="0"/>
                          <a:ext cx="4222592" cy="2375208"/>
                        </a:xfrm>
                        <a:prstGeom prst="rect">
                          <a:avLst/>
                        </a:prstGeom>
                      </p166:spPr>
                    </psez:zmPr>
                  </psez:sectionZmObj>
                </psez:sectionZm>
              </a:graphicData>
            </a:graphic>
          </p:graphicFrame>
        </mc:Choice>
        <mc:Fallback xmlns="">
          <p:pic>
            <p:nvPicPr>
              <p:cNvPr id="17" name="Section Zoom 16">
                <a:hlinkClick r:id="rId9"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10"/>
              <a:stretch>
                <a:fillRect/>
              </a:stretch>
            </p:blipFill>
            <p:spPr>
              <a:xfrm>
                <a:off x="8145678" y="1644179"/>
                <a:ext cx="4222592" cy="237520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443546311"/>
                  </p:ext>
                </p:extLst>
              </p:nvPr>
            </p:nvGraphicFramePr>
            <p:xfrm>
              <a:off x="-413512" y="3751378"/>
              <a:ext cx="4450582" cy="250345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11"/>
                        <a:stretch>
                          <a:fillRect/>
                        </a:stretch>
                      </p166:blipFill>
                      <p166:spPr xmlns:p166="http://schemas.microsoft.com/office/powerpoint/2016/6/main">
                        <a:xfrm>
                          <a:off x="0" y="0"/>
                          <a:ext cx="4450582" cy="2503452"/>
                        </a:xfrm>
                        <a:prstGeom prst="rect">
                          <a:avLst/>
                        </a:prstGeom>
                        <a:effectLst/>
                      </p166:spPr>
                    </psez:zmPr>
                  </psez:sectionZmObj>
                </psez:sectionZm>
              </a:graphicData>
            </a:graphic>
          </p:graphicFrame>
        </mc:Choice>
        <mc:Fallback xmlns="">
          <p:pic>
            <p:nvPicPr>
              <p:cNvPr id="6" name="Section Zoom 5">
                <a:hlinkClick r:id="rId12"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3"/>
              <a:stretch>
                <a:fillRect/>
              </a:stretch>
            </p:blipFill>
            <p:spPr>
              <a:xfrm>
                <a:off x="-413512" y="3751378"/>
                <a:ext cx="4450582" cy="2503452"/>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4243204949"/>
                  </p:ext>
                </p:extLst>
              </p:nvPr>
            </p:nvGraphicFramePr>
            <p:xfrm>
              <a:off x="3099126" y="2116068"/>
              <a:ext cx="3048000" cy="1714500"/>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Section Zoom 3">
                <a:hlinkClick r:id="rId15"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6"/>
              <a:stretch>
                <a:fillRect/>
              </a:stretch>
            </p:blipFill>
            <p:spPr>
              <a:xfrm>
                <a:off x="3099126" y="2116068"/>
                <a:ext cx="3048000" cy="1714500"/>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072577" y="3532924"/>
            <a:ext cx="6046847" cy="1107996"/>
          </a:xfrm>
          <a:prstGeom prst="rect">
            <a:avLst/>
          </a:prstGeom>
        </p:spPr>
        <p:txBody>
          <a:bodyPr wrap="none">
            <a:spAutoFit/>
          </a:bodyPr>
          <a:lstStyle/>
          <a:p>
            <a:pPr algn="ctr"/>
            <a:r>
              <a:rPr lang="en-LT" sz="65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OPPORTUNITY</a:t>
            </a: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072577" y="3532924"/>
            <a:ext cx="6046847" cy="1107996"/>
          </a:xfrm>
          <a:prstGeom prst="rect">
            <a:avLst/>
          </a:prstGeom>
        </p:spPr>
        <p:txBody>
          <a:bodyPr wrap="none">
            <a:spAutoFit/>
          </a:bodyPr>
          <a:lstStyle/>
          <a:p>
            <a:pPr algn="ctr"/>
            <a:r>
              <a:rPr lang="en-LT" sz="65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OPPORTUNITY</a:t>
            </a: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person on top of mountain during daytime">
            <a:extLst>
              <a:ext uri="{FF2B5EF4-FFF2-40B4-BE49-F238E27FC236}">
                <a16:creationId xmlns:a16="http://schemas.microsoft.com/office/drawing/2014/main" id="{46BE918B-EA92-1948-9A36-85366B98481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5" name="Rectangle 4">
            <a:extLst>
              <a:ext uri="{FF2B5EF4-FFF2-40B4-BE49-F238E27FC236}">
                <a16:creationId xmlns:a16="http://schemas.microsoft.com/office/drawing/2014/main" id="{67ABF447-6E17-1A45-AD94-46DCD25C1D16}"/>
              </a:ext>
            </a:extLst>
          </p:cNvPr>
          <p:cNvSpPr/>
          <p:nvPr/>
        </p:nvSpPr>
        <p:spPr>
          <a:xfrm>
            <a:off x="3081454" y="3481925"/>
            <a:ext cx="6029092" cy="1754326"/>
          </a:xfrm>
          <a:prstGeom prst="rect">
            <a:avLst/>
          </a:prstGeom>
        </p:spPr>
        <p:txBody>
          <a:bodyPr wrap="square">
            <a:spAutoFit/>
          </a:bodyPr>
          <a:lstStyle/>
          <a:p>
            <a:pPr algn="ctr"/>
            <a:r>
              <a:rPr lang="en-US" sz="1200" spc="300">
                <a:solidFill>
                  <a:schemeClr val="bg1"/>
                </a:solidFill>
                <a:latin typeface="Raleway" panose="020B0503030101060003" pitchFamily="34" charset="77"/>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LT" sz="1200" spc="300">
              <a:solidFill>
                <a:schemeClr val="bg1"/>
              </a:solidFill>
              <a:latin typeface="Raleway" panose="020B0503030101060003" pitchFamily="34" charset="77"/>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2057878" y="1834088"/>
            <a:ext cx="8076250" cy="1446550"/>
          </a:xfrm>
          <a:prstGeom prst="rect">
            <a:avLst/>
          </a:prstGeom>
        </p:spPr>
        <p:txBody>
          <a:bodyPr wrap="none">
            <a:spAutoFit/>
          </a:bodyPr>
          <a:lstStyle/>
          <a:p>
            <a:pPr algn="ctr"/>
            <a:r>
              <a:rPr lang="en-LT" sz="88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OPPORTUNITY</a:t>
            </a: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7081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105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MARKET</a:t>
            </a: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7081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105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MARKET</a:t>
            </a: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a:extLst>
              <a:ext uri="{FF2B5EF4-FFF2-40B4-BE49-F238E27FC236}">
                <a16:creationId xmlns:a16="http://schemas.microsoft.com/office/drawing/2014/main" id="{D7294908-9A58-794A-B85A-622DC85DAF8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78605" y="399586"/>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3744234" y="1834088"/>
            <a:ext cx="4703532" cy="1446550"/>
          </a:xfrm>
          <a:prstGeom prst="rect">
            <a:avLst/>
          </a:prstGeom>
        </p:spPr>
        <p:txBody>
          <a:bodyPr wrap="none">
            <a:spAutoFit/>
          </a:bodyPr>
          <a:lstStyle/>
          <a:p>
            <a:pPr algn="ctr"/>
            <a:r>
              <a:rPr lang="en-LT" sz="88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MARKET</a:t>
            </a: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754326"/>
          </a:xfrm>
          <a:prstGeom prst="rect">
            <a:avLst/>
          </a:prstGeom>
        </p:spPr>
        <p:txBody>
          <a:bodyPr wrap="square">
            <a:spAutoFit/>
          </a:bodyPr>
          <a:lstStyle/>
          <a:p>
            <a:pPr algn="ctr"/>
            <a:r>
              <a:rPr lang="en-US" sz="1200" spc="300">
                <a:solidFill>
                  <a:schemeClr val="bg1"/>
                </a:solidFill>
                <a:latin typeface="Raleway" panose="020B0503030101060003" pitchFamily="34" charset="77"/>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LT" sz="1200" spc="300">
              <a:solidFill>
                <a:schemeClr val="bg1"/>
              </a:solidFill>
              <a:latin typeface="Raleway" panose="020B0503030101060003" pitchFamily="34" charset="77"/>
            </a:endParaRP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SOLUTION</a:t>
            </a: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SOLUTION</a:t>
            </a: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3163153" y="1834088"/>
            <a:ext cx="5865708" cy="1446550"/>
          </a:xfrm>
          <a:prstGeom prst="rect">
            <a:avLst/>
          </a:prstGeom>
        </p:spPr>
        <p:txBody>
          <a:bodyPr wrap="none">
            <a:spAutoFit/>
          </a:bodyPr>
          <a:lstStyle/>
          <a:p>
            <a:pPr algn="ctr"/>
            <a:r>
              <a:rPr lang="en-LT" sz="88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SOLUTION</a:t>
            </a: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754326"/>
          </a:xfrm>
          <a:prstGeom prst="rect">
            <a:avLst/>
          </a:prstGeom>
        </p:spPr>
        <p:txBody>
          <a:bodyPr wrap="square">
            <a:spAutoFit/>
          </a:bodyPr>
          <a:lstStyle/>
          <a:p>
            <a:pPr algn="ctr"/>
            <a:r>
              <a:rPr lang="en-US" sz="1200" spc="300">
                <a:solidFill>
                  <a:schemeClr val="bg1"/>
                </a:solidFill>
                <a:latin typeface="Raleway" panose="020B0503030101060003" pitchFamily="34" charset="77"/>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LT" sz="1200" spc="300">
              <a:solidFill>
                <a:schemeClr val="bg1"/>
              </a:solidFill>
              <a:latin typeface="Raleway" panose="020B0503030101060003" pitchFamily="34" charset="77"/>
            </a:endParaRPr>
          </a:p>
        </p:txBody>
      </p:sp>
      <p:pic>
        <p:nvPicPr>
          <p:cNvPr id="11" name="Graphic 10" descr="Potion with solid fill">
            <a:extLst>
              <a:ext uri="{FF2B5EF4-FFF2-40B4-BE49-F238E27FC236}">
                <a16:creationId xmlns:a16="http://schemas.microsoft.com/office/drawing/2014/main" id="{EC7840E3-BAD3-A84E-B5ED-F442FFC9B8E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31783" y="234176"/>
            <a:ext cx="1728434" cy="1728434"/>
          </a:xfrm>
          <a:prstGeom prst="rect">
            <a:avLst/>
          </a:prstGeom>
          <a:effectLst>
            <a:outerShdw blurRad="177800" sx="102000" sy="102000" algn="ctr" rotWithShape="0">
              <a:prstClr val="black">
                <a:alpha val="40000"/>
              </a:prstClr>
            </a:outerShdw>
          </a:effectLst>
        </p:spPr>
      </p:pic>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BUSINESS</a:t>
            </a:r>
          </a:p>
        </p:txBody>
      </p:sp>
      <p:sp>
        <p:nvSpPr>
          <p:cNvPr id="5" name="Rectangle 4">
            <a:extLst>
              <a:ext uri="{FF2B5EF4-FFF2-40B4-BE49-F238E27FC236}">
                <a16:creationId xmlns:a16="http://schemas.microsoft.com/office/drawing/2014/main" id="{FD9FA5D4-F976-AF4C-AC07-03DCC1B85E22}"/>
              </a:ext>
            </a:extLst>
          </p:cNvPr>
          <p:cNvSpPr/>
          <p:nvPr/>
        </p:nvSpPr>
        <p:spPr>
          <a:xfrm>
            <a:off x="2947643" y="4437112"/>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a:t>
            </a: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BUSINESS</a:t>
            </a:r>
          </a:p>
        </p:txBody>
      </p:sp>
      <p:sp>
        <p:nvSpPr>
          <p:cNvPr id="5" name="Rectangle 4">
            <a:extLst>
              <a:ext uri="{FF2B5EF4-FFF2-40B4-BE49-F238E27FC236}">
                <a16:creationId xmlns:a16="http://schemas.microsoft.com/office/drawing/2014/main" id="{FD9FA5D4-F976-AF4C-AC07-03DCC1B85E22}"/>
              </a:ext>
            </a:extLst>
          </p:cNvPr>
          <p:cNvSpPr/>
          <p:nvPr/>
        </p:nvSpPr>
        <p:spPr>
          <a:xfrm>
            <a:off x="2947643" y="4437112"/>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a:t>
            </a: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kumimoji="0" lang="en-LT"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277344" y="2079415"/>
            <a:ext cx="5617243"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BUSINESS</a:t>
            </a:r>
          </a:p>
        </p:txBody>
      </p:sp>
      <p:sp>
        <p:nvSpPr>
          <p:cNvPr id="12" name="Rectangle 11">
            <a:extLst>
              <a:ext uri="{FF2B5EF4-FFF2-40B4-BE49-F238E27FC236}">
                <a16:creationId xmlns:a16="http://schemas.microsoft.com/office/drawing/2014/main" id="{99D1D594-5228-7E40-8C11-673A42AE8EE2}"/>
              </a:ext>
            </a:extLst>
          </p:cNvPr>
          <p:cNvSpPr/>
          <p:nvPr/>
        </p:nvSpPr>
        <p:spPr>
          <a:xfrm>
            <a:off x="6857136" y="2079415"/>
            <a:ext cx="4057521"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a:t>
            </a: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133277" y="518181"/>
            <a:ext cx="1765962" cy="1765962"/>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Words>
  <Application>Microsoft Office PowerPoint</Application>
  <PresentationFormat>Widescreen</PresentationFormat>
  <Paragraphs>21</Paragraphs>
  <Slides>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Montserrat</vt:lpstr>
      <vt:lpstr>Raleway</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2023-10-03T06:31:12Z</dcterms:created>
  <dcterms:modified xsi:type="dcterms:W3CDTF">2024-04-20T06:17:59Z</dcterms:modified>
</cp:coreProperties>
</file>